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1" r:id="rId4"/>
    <p:sldMasterId id="2147483672"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875f537749_3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875f537749_3_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54" name="Shape 54"/>
        <p:cNvGrpSpPr/>
        <p:nvPr/>
      </p:nvGrpSpPr>
      <p:grpSpPr>
        <a:xfrm>
          <a:off x="0" y="0"/>
          <a:ext cx="0" cy="0"/>
          <a:chOff x="0" y="0"/>
          <a:chExt cx="0" cy="0"/>
        </a:xfrm>
      </p:grpSpPr>
      <p:sp>
        <p:nvSpPr>
          <p:cNvPr id="55" name="Google Shape;55;p14"/>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57" name="Shape 57"/>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58" name="Shape 58"/>
        <p:cNvGrpSpPr/>
        <p:nvPr/>
      </p:nvGrpSpPr>
      <p:grpSpPr>
        <a:xfrm>
          <a:off x="0" y="0"/>
          <a:ext cx="0" cy="0"/>
          <a:chOff x="0" y="0"/>
          <a:chExt cx="0" cy="0"/>
        </a:xfrm>
      </p:grpSpPr>
      <p:sp>
        <p:nvSpPr>
          <p:cNvPr id="59" name="Google Shape;59;p16"/>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6"/>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61" name="Shape 61"/>
        <p:cNvGrpSpPr/>
        <p:nvPr/>
      </p:nvGrpSpPr>
      <p:grpSpPr>
        <a:xfrm>
          <a:off x="0" y="0"/>
          <a:ext cx="0" cy="0"/>
          <a:chOff x="0" y="0"/>
          <a:chExt cx="0" cy="0"/>
        </a:xfrm>
      </p:grpSpPr>
      <p:sp>
        <p:nvSpPr>
          <p:cNvPr id="62" name="Google Shape;62;p17"/>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7"/>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4" name="Google Shape;64;p17"/>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5" name="Shape 65"/>
        <p:cNvGrpSpPr/>
        <p:nvPr/>
      </p:nvGrpSpPr>
      <p:grpSpPr>
        <a:xfrm>
          <a:off x="0" y="0"/>
          <a:ext cx="0" cy="0"/>
          <a:chOff x="0" y="0"/>
          <a:chExt cx="0" cy="0"/>
        </a:xfrm>
      </p:grpSpPr>
      <p:sp>
        <p:nvSpPr>
          <p:cNvPr id="66" name="Google Shape;66;p18"/>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67" name="Shape 67"/>
        <p:cNvGrpSpPr/>
        <p:nvPr/>
      </p:nvGrpSpPr>
      <p:grpSpPr>
        <a:xfrm>
          <a:off x="0" y="0"/>
          <a:ext cx="0" cy="0"/>
          <a:chOff x="0" y="0"/>
          <a:chExt cx="0" cy="0"/>
        </a:xfrm>
      </p:grpSpPr>
      <p:sp>
        <p:nvSpPr>
          <p:cNvPr id="68" name="Google Shape;68;p19"/>
          <p:cNvSpPr txBox="1"/>
          <p:nvPr>
            <p:ph idx="1" type="subTitle"/>
          </p:nvPr>
        </p:nvSpPr>
        <p:spPr>
          <a:xfrm>
            <a:off x="311760" y="744480"/>
            <a:ext cx="8520120" cy="951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69" name="Shape 69"/>
        <p:cNvGrpSpPr/>
        <p:nvPr/>
      </p:nvGrpSpPr>
      <p:grpSpPr>
        <a:xfrm>
          <a:off x="0" y="0"/>
          <a:ext cx="0" cy="0"/>
          <a:chOff x="0" y="0"/>
          <a:chExt cx="0" cy="0"/>
        </a:xfrm>
      </p:grpSpPr>
      <p:sp>
        <p:nvSpPr>
          <p:cNvPr id="70" name="Google Shape;70;p20"/>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2" name="Google Shape;72;p20"/>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3" name="Google Shape;73;p20"/>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74" name="Shape 74"/>
        <p:cNvGrpSpPr/>
        <p:nvPr/>
      </p:nvGrpSpPr>
      <p:grpSpPr>
        <a:xfrm>
          <a:off x="0" y="0"/>
          <a:ext cx="0" cy="0"/>
          <a:chOff x="0" y="0"/>
          <a:chExt cx="0" cy="0"/>
        </a:xfrm>
      </p:grpSpPr>
      <p:sp>
        <p:nvSpPr>
          <p:cNvPr id="75" name="Google Shape;75;p21"/>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7" name="Google Shape;77;p21"/>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8" name="Google Shape;78;p21"/>
          <p:cNvSpPr txBox="1"/>
          <p:nvPr>
            <p:ph idx="3"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79" name="Shape 79"/>
        <p:cNvGrpSpPr/>
        <p:nvPr/>
      </p:nvGrpSpPr>
      <p:grpSpPr>
        <a:xfrm>
          <a:off x="0" y="0"/>
          <a:ext cx="0" cy="0"/>
          <a:chOff x="0" y="0"/>
          <a:chExt cx="0" cy="0"/>
        </a:xfrm>
      </p:grpSpPr>
      <p:sp>
        <p:nvSpPr>
          <p:cNvPr id="80" name="Google Shape;80;p22"/>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2" name="Google Shape;82;p22"/>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3" name="Google Shape;83;p22"/>
          <p:cNvSpPr txBox="1"/>
          <p:nvPr>
            <p:ph idx="3"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84" name="Shape 84"/>
        <p:cNvGrpSpPr/>
        <p:nvPr/>
      </p:nvGrpSpPr>
      <p:grpSpPr>
        <a:xfrm>
          <a:off x="0" y="0"/>
          <a:ext cx="0" cy="0"/>
          <a:chOff x="0" y="0"/>
          <a:chExt cx="0" cy="0"/>
        </a:xfrm>
      </p:grpSpPr>
      <p:sp>
        <p:nvSpPr>
          <p:cNvPr id="85" name="Google Shape;85;p23"/>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3"/>
          <p:cNvSpPr txBox="1"/>
          <p:nvPr>
            <p:ph idx="1" type="body"/>
          </p:nvPr>
        </p:nvSpPr>
        <p:spPr>
          <a:xfrm>
            <a:off x="457200" y="120348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7" name="Google Shape;87;p23"/>
          <p:cNvSpPr txBox="1"/>
          <p:nvPr>
            <p:ph idx="2"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88" name="Shape 88"/>
        <p:cNvGrpSpPr/>
        <p:nvPr/>
      </p:nvGrpSpPr>
      <p:grpSpPr>
        <a:xfrm>
          <a:off x="0" y="0"/>
          <a:ext cx="0" cy="0"/>
          <a:chOff x="0" y="0"/>
          <a:chExt cx="0" cy="0"/>
        </a:xfrm>
      </p:grpSpPr>
      <p:sp>
        <p:nvSpPr>
          <p:cNvPr id="89" name="Google Shape;89;p24"/>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4"/>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1" name="Google Shape;91;p24"/>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2" name="Google Shape;92;p24"/>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24"/>
          <p:cNvSpPr txBox="1"/>
          <p:nvPr>
            <p:ph idx="4"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94" name="Shape 94"/>
        <p:cNvGrpSpPr/>
        <p:nvPr/>
      </p:nvGrpSpPr>
      <p:grpSpPr>
        <a:xfrm>
          <a:off x="0" y="0"/>
          <a:ext cx="0" cy="0"/>
          <a:chOff x="0" y="0"/>
          <a:chExt cx="0" cy="0"/>
        </a:xfrm>
      </p:grpSpPr>
      <p:sp>
        <p:nvSpPr>
          <p:cNvPr id="95" name="Google Shape;95;p25"/>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 type="body"/>
          </p:nvPr>
        </p:nvSpPr>
        <p:spPr>
          <a:xfrm>
            <a:off x="45720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7" name="Google Shape;97;p25"/>
          <p:cNvSpPr txBox="1"/>
          <p:nvPr>
            <p:ph idx="2" type="body"/>
          </p:nvPr>
        </p:nvSpPr>
        <p:spPr>
          <a:xfrm>
            <a:off x="323964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25"/>
          <p:cNvSpPr txBox="1"/>
          <p:nvPr>
            <p:ph idx="3" type="body"/>
          </p:nvPr>
        </p:nvSpPr>
        <p:spPr>
          <a:xfrm>
            <a:off x="602208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25"/>
          <p:cNvSpPr txBox="1"/>
          <p:nvPr>
            <p:ph idx="4" type="body"/>
          </p:nvPr>
        </p:nvSpPr>
        <p:spPr>
          <a:xfrm>
            <a:off x="45720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0" name="Google Shape;100;p25"/>
          <p:cNvSpPr txBox="1"/>
          <p:nvPr>
            <p:ph idx="5" type="body"/>
          </p:nvPr>
        </p:nvSpPr>
        <p:spPr>
          <a:xfrm>
            <a:off x="323964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1" name="Google Shape;101;p25"/>
          <p:cNvSpPr txBox="1"/>
          <p:nvPr>
            <p:ph idx="6" type="body"/>
          </p:nvPr>
        </p:nvSpPr>
        <p:spPr>
          <a:xfrm>
            <a:off x="602208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60" y="744480"/>
            <a:ext cx="8520120" cy="205236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52" name="Google Shape;52;p13"/>
          <p:cNvSpPr txBox="1"/>
          <p:nvPr>
            <p:ph idx="12" type="sldNum"/>
          </p:nvPr>
        </p:nvSpPr>
        <p:spPr>
          <a:xfrm>
            <a:off x="8472600" y="4663080"/>
            <a:ext cx="548280" cy="39312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buNone/>
              <a:defRPr b="0" i="0" sz="1000" u="none" cap="none" strike="noStrike">
                <a:solidFill>
                  <a:srgbClr val="595959"/>
                </a:solidFill>
                <a:latin typeface="Arial"/>
                <a:ea typeface="Arial"/>
                <a:cs typeface="Arial"/>
                <a:sym typeface="Arial"/>
              </a:defRPr>
            </a:lvl1pPr>
            <a:lvl2pPr indent="0" lvl="1" marL="0" marR="0" rtl="0" algn="r">
              <a:lnSpc>
                <a:spcPct val="100000"/>
              </a:lnSpc>
              <a:spcBef>
                <a:spcPts val="0"/>
              </a:spcBef>
              <a:buNone/>
              <a:defRPr b="0" i="0" sz="1000" u="none" cap="none" strike="noStrike">
                <a:solidFill>
                  <a:srgbClr val="595959"/>
                </a:solidFill>
                <a:latin typeface="Arial"/>
                <a:ea typeface="Arial"/>
                <a:cs typeface="Arial"/>
                <a:sym typeface="Arial"/>
              </a:defRPr>
            </a:lvl2pPr>
            <a:lvl3pPr indent="0" lvl="2" marL="0" marR="0" rtl="0" algn="r">
              <a:lnSpc>
                <a:spcPct val="100000"/>
              </a:lnSpc>
              <a:spcBef>
                <a:spcPts val="0"/>
              </a:spcBef>
              <a:buNone/>
              <a:defRPr b="0" i="0" sz="1000" u="none" cap="none" strike="noStrike">
                <a:solidFill>
                  <a:srgbClr val="595959"/>
                </a:solidFill>
                <a:latin typeface="Arial"/>
                <a:ea typeface="Arial"/>
                <a:cs typeface="Arial"/>
                <a:sym typeface="Arial"/>
              </a:defRPr>
            </a:lvl3pPr>
            <a:lvl4pPr indent="0" lvl="3" marL="0" marR="0" rtl="0" algn="r">
              <a:lnSpc>
                <a:spcPct val="100000"/>
              </a:lnSpc>
              <a:spcBef>
                <a:spcPts val="0"/>
              </a:spcBef>
              <a:buNone/>
              <a:defRPr b="0" i="0" sz="1000" u="none" cap="none" strike="noStrike">
                <a:solidFill>
                  <a:srgbClr val="595959"/>
                </a:solidFill>
                <a:latin typeface="Arial"/>
                <a:ea typeface="Arial"/>
                <a:cs typeface="Arial"/>
                <a:sym typeface="Arial"/>
              </a:defRPr>
            </a:lvl4pPr>
            <a:lvl5pPr indent="0" lvl="4" marL="0" marR="0" rtl="0" algn="r">
              <a:lnSpc>
                <a:spcPct val="100000"/>
              </a:lnSpc>
              <a:spcBef>
                <a:spcPts val="0"/>
              </a:spcBef>
              <a:buNone/>
              <a:defRPr b="0" i="0" sz="1000" u="none" cap="none" strike="noStrike">
                <a:solidFill>
                  <a:srgbClr val="595959"/>
                </a:solidFill>
                <a:latin typeface="Arial"/>
                <a:ea typeface="Arial"/>
                <a:cs typeface="Arial"/>
                <a:sym typeface="Arial"/>
              </a:defRPr>
            </a:lvl5pPr>
            <a:lvl6pPr indent="0" lvl="5" marL="0" marR="0" rtl="0" algn="r">
              <a:lnSpc>
                <a:spcPct val="100000"/>
              </a:lnSpc>
              <a:spcBef>
                <a:spcPts val="0"/>
              </a:spcBef>
              <a:buNone/>
              <a:defRPr b="0" i="0" sz="1000" u="none" cap="none" strike="noStrike">
                <a:solidFill>
                  <a:srgbClr val="595959"/>
                </a:solidFill>
                <a:latin typeface="Arial"/>
                <a:ea typeface="Arial"/>
                <a:cs typeface="Arial"/>
                <a:sym typeface="Arial"/>
              </a:defRPr>
            </a:lvl6pPr>
            <a:lvl7pPr indent="0" lvl="6" marL="0" marR="0" rtl="0" algn="r">
              <a:lnSpc>
                <a:spcPct val="100000"/>
              </a:lnSpc>
              <a:spcBef>
                <a:spcPts val="0"/>
              </a:spcBef>
              <a:buNone/>
              <a:defRPr b="0" i="0" sz="1000" u="none" cap="none" strike="noStrike">
                <a:solidFill>
                  <a:srgbClr val="595959"/>
                </a:solidFill>
                <a:latin typeface="Arial"/>
                <a:ea typeface="Arial"/>
                <a:cs typeface="Arial"/>
                <a:sym typeface="Arial"/>
              </a:defRPr>
            </a:lvl7pPr>
            <a:lvl8pPr indent="0" lvl="7" marL="0" marR="0" rtl="0" algn="r">
              <a:lnSpc>
                <a:spcPct val="100000"/>
              </a:lnSpc>
              <a:spcBef>
                <a:spcPts val="0"/>
              </a:spcBef>
              <a:buNone/>
              <a:defRPr b="0" i="0" sz="1000" u="none" cap="none" strike="noStrike">
                <a:solidFill>
                  <a:srgbClr val="595959"/>
                </a:solidFill>
                <a:latin typeface="Arial"/>
                <a:ea typeface="Arial"/>
                <a:cs typeface="Arial"/>
                <a:sym typeface="Arial"/>
              </a:defRPr>
            </a:lvl8pPr>
            <a:lvl9pPr indent="0" lvl="8" marL="0" marR="0" rtl="0" algn="r">
              <a:lnSpc>
                <a:spcPct val="100000"/>
              </a:lnSpc>
              <a:spcBef>
                <a:spcPts val="0"/>
              </a:spcBef>
              <a:buNone/>
              <a:defRPr b="0" i="0" sz="1000" u="none" cap="none" strike="noStrike">
                <a:solidFill>
                  <a:srgbClr val="59595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solidFill>
                <a:srgbClr val="000000"/>
              </a:solidFill>
              <a:latin typeface="Times New Roman"/>
              <a:ea typeface="Times New Roman"/>
              <a:cs typeface="Times New Roman"/>
              <a:sym typeface="Times New Roman"/>
            </a:endParaRPr>
          </a:p>
        </p:txBody>
      </p:sp>
      <p:sp>
        <p:nvSpPr>
          <p:cNvPr id="53" name="Google Shape;53;p13"/>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4.jpg"/><Relationship Id="rId5" Type="http://schemas.openxmlformats.org/officeDocument/2006/relationships/image" Target="../media/image3.jpg"/><Relationship Id="rId6" Type="http://schemas.openxmlformats.org/officeDocument/2006/relationships/image" Target="../media/image1.jpg"/><Relationship Id="rId7"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6"/>
          <p:cNvSpPr txBox="1"/>
          <p:nvPr/>
        </p:nvSpPr>
        <p:spPr>
          <a:xfrm>
            <a:off x="4660920" y="474840"/>
            <a:ext cx="2170440" cy="46684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Oral Presentations</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The reserved time for your presentation is 20 minutes. Please use the Power Point or PDF format. The reserved time for discussion is 5 minutes. The presenting authors are kindly asked to keep these times.</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Poster Session</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If you want to have more presentations please choose only one of them to be in the oral form, other can be as the poster. Please make sure that you do not exceed the dimensions for the poster.</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NOTE: As the conference will be held online, we will require all poster presentations to have slides with a short description of the poster.</a:t>
            </a:r>
            <a:endParaRPr b="0" i="0" sz="700" u="none" cap="none" strike="noStrike">
              <a:latin typeface="Arial"/>
              <a:ea typeface="Arial"/>
              <a:cs typeface="Arial"/>
              <a:sym typeface="Arial"/>
            </a:endParaRPr>
          </a:p>
        </p:txBody>
      </p:sp>
      <p:sp>
        <p:nvSpPr>
          <p:cNvPr id="107" name="Google Shape;107;p26"/>
          <p:cNvSpPr txBox="1"/>
          <p:nvPr/>
        </p:nvSpPr>
        <p:spPr>
          <a:xfrm>
            <a:off x="1775880" y="0"/>
            <a:ext cx="7367760" cy="47412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None/>
            </a:pPr>
            <a:r>
              <a:rPr b="0" i="0" lang="en-GB" sz="1200" u="none" cap="none" strike="noStrike">
                <a:solidFill>
                  <a:srgbClr val="000000"/>
                </a:solidFill>
                <a:latin typeface="Arial"/>
                <a:ea typeface="Arial"/>
                <a:cs typeface="Arial"/>
                <a:sym typeface="Arial"/>
              </a:rPr>
              <a:t>Name Surname: Title of the Paper</a:t>
            </a:r>
            <a:br>
              <a:rPr b="0" i="0" lang="en-GB" sz="1800" u="none" cap="none" strike="noStrike"/>
            </a:br>
            <a:r>
              <a:rPr b="0" i="0" lang="en-GB" sz="1000" u="none" cap="none" strike="noStrike">
                <a:solidFill>
                  <a:srgbClr val="000000"/>
                </a:solidFill>
                <a:latin typeface="Arial"/>
                <a:ea typeface="Arial"/>
                <a:cs typeface="Arial"/>
                <a:sym typeface="Arial"/>
              </a:rPr>
              <a:t>Affiliation, Country</a:t>
            </a:r>
            <a:endParaRPr b="0" i="0" sz="1000" u="none" cap="none" strike="noStrike">
              <a:solidFill>
                <a:srgbClr val="000000"/>
              </a:solidFill>
              <a:latin typeface="Arial"/>
              <a:ea typeface="Arial"/>
              <a:cs typeface="Arial"/>
              <a:sym typeface="Arial"/>
            </a:endParaRPr>
          </a:p>
        </p:txBody>
      </p:sp>
      <p:sp>
        <p:nvSpPr>
          <p:cNvPr id="108" name="Google Shape;108;p26"/>
          <p:cNvSpPr txBox="1"/>
          <p:nvPr/>
        </p:nvSpPr>
        <p:spPr>
          <a:xfrm>
            <a:off x="0" y="474840"/>
            <a:ext cx="2170440" cy="46684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Introduction</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ESCO 2020 is the 7th event in a successful series of interdisciplinary international conferences. It promotes modern technologies and practices in scientific computing and visualization, and strengthens the interaction between researchers and practitioners in various areas of computational engineering, sciences and education</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2020 Main Themes</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Computational electromagnetics and coupled problems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Fluid-structure interaction and multi-phase flows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Computational chemistry and quantum physics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Computational civil and structural engineering</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Computational biology and bioinformatics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Computational geometry and topology</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Mathematics Education and Outreach</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Machine Learning</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Petascale and exascale computing</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Hydrology and porous media flows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Wave propagation and acoustics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Climate and weather modeling</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GPU and cloud computing</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Uncertainty quantification</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Open source software</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Computational statistics</a:t>
            </a:r>
            <a:endParaRPr b="0" i="0" sz="700" u="none" cap="none" strike="noStrike">
              <a:latin typeface="Arial"/>
              <a:ea typeface="Arial"/>
              <a:cs typeface="Arial"/>
              <a:sym typeface="Arial"/>
            </a:endParaRPr>
          </a:p>
          <a:p>
            <a:pPr indent="-272520" lvl="0" marL="457200" marR="0" rtl="0" algn="l">
              <a:lnSpc>
                <a:spcPct val="100000"/>
              </a:lnSpc>
              <a:spcBef>
                <a:spcPts val="0"/>
              </a:spcBef>
              <a:spcAft>
                <a:spcPts val="0"/>
              </a:spcAft>
              <a:buClr>
                <a:srgbClr val="595959"/>
              </a:buClr>
              <a:buSzPts val="700"/>
              <a:buFont typeface="Arial"/>
              <a:buChar char="●"/>
            </a:pPr>
            <a:r>
              <a:rPr b="0" i="0" lang="en-GB" sz="700" u="none" cap="none" strike="noStrike">
                <a:solidFill>
                  <a:srgbClr val="595959"/>
                </a:solidFill>
                <a:latin typeface="Arial"/>
                <a:ea typeface="Arial"/>
                <a:cs typeface="Arial"/>
                <a:sym typeface="Arial"/>
              </a:rPr>
              <a:t>Applied statistics</a:t>
            </a:r>
            <a:endParaRPr b="0" i="0" sz="700" u="none" cap="none" strike="noStrike">
              <a:latin typeface="Arial"/>
              <a:ea typeface="Arial"/>
              <a:cs typeface="Arial"/>
              <a:sym typeface="Arial"/>
            </a:endParaRPr>
          </a:p>
        </p:txBody>
      </p:sp>
      <p:pic>
        <p:nvPicPr>
          <p:cNvPr id="109" name="Google Shape;109;p26"/>
          <p:cNvPicPr preferRelativeResize="0"/>
          <p:nvPr/>
        </p:nvPicPr>
        <p:blipFill rotWithShape="1">
          <a:blip r:embed="rId3">
            <a:alphaModFix/>
          </a:blip>
          <a:srcRect b="0" l="0" r="0" t="0"/>
          <a:stretch/>
        </p:blipFill>
        <p:spPr>
          <a:xfrm>
            <a:off x="63000" y="57600"/>
            <a:ext cx="1602360" cy="311040"/>
          </a:xfrm>
          <a:prstGeom prst="rect">
            <a:avLst/>
          </a:prstGeom>
          <a:noFill/>
          <a:ln>
            <a:noFill/>
          </a:ln>
        </p:spPr>
      </p:pic>
      <p:sp>
        <p:nvSpPr>
          <p:cNvPr id="110" name="Google Shape;110;p26"/>
          <p:cNvSpPr txBox="1"/>
          <p:nvPr/>
        </p:nvSpPr>
        <p:spPr>
          <a:xfrm>
            <a:off x="2312640" y="474840"/>
            <a:ext cx="2170440" cy="46684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Languages</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Official languages for oral presentations are English and Spanish. Speakers who wish to present their work in Spanish must provide for their presentation a simultaneous translator (such as a colleague who is fluent in English). All posters must be in English.</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Minisymposia</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Minisymposia proposals are welcome. A minisymposium should consist of at least four lectures related to the same topic. If you are interested in organizing a minisymposium, please send a title, short abstract, and list of speakers to esco2020@fel.zcu.cz.</a:t>
            </a:r>
            <a:endParaRPr b="0" i="0" sz="700" u="none" cap="none" strike="noStrike">
              <a:latin typeface="Arial"/>
              <a:ea typeface="Arial"/>
              <a:cs typeface="Arial"/>
              <a:sym typeface="Arial"/>
            </a:endParaRPr>
          </a:p>
        </p:txBody>
      </p:sp>
      <p:sp>
        <p:nvSpPr>
          <p:cNvPr id="111" name="Google Shape;111;p26"/>
          <p:cNvSpPr txBox="1"/>
          <p:nvPr/>
        </p:nvSpPr>
        <p:spPr>
          <a:xfrm>
            <a:off x="6973200" y="474840"/>
            <a:ext cx="2170440" cy="46684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Awards</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All presentations and posters will be awarded with a certificate. All presented papers are automatically nominated for the prize. The selection will be done by chairmans of sessions.</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Proceedings of ESCO 2020</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Proceedings of ESCO 2020 will be published as a special issue of Journal of Computational And Applied Mathematics (JCAM) from Elsevier.</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The submissions will have the format of a standard journal paper and they will be refereed in a standard way.</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1" i="0" lang="en-GB" sz="700" u="none" cap="none" strike="noStrike">
                <a:solidFill>
                  <a:srgbClr val="595959"/>
                </a:solidFill>
                <a:latin typeface="Arial"/>
                <a:ea typeface="Arial"/>
                <a:cs typeface="Arial"/>
                <a:sym typeface="Arial"/>
              </a:rPr>
              <a:t>Acknowledgement</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7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GB" sz="700" u="none" cap="none" strike="noStrike">
                <a:solidFill>
                  <a:srgbClr val="595959"/>
                </a:solidFill>
                <a:latin typeface="Arial"/>
                <a:ea typeface="Arial"/>
                <a:cs typeface="Arial"/>
                <a:sym typeface="Arial"/>
              </a:rPr>
              <a:t>The paper was supported by ...</a:t>
            </a:r>
            <a:endParaRPr b="0" i="0" sz="700" u="none" cap="none" strike="noStrike">
              <a:latin typeface="Arial"/>
              <a:ea typeface="Arial"/>
              <a:cs typeface="Arial"/>
              <a:sym typeface="Arial"/>
            </a:endParaRPr>
          </a:p>
        </p:txBody>
      </p:sp>
      <p:pic>
        <p:nvPicPr>
          <p:cNvPr id="112" name="Google Shape;112;p26"/>
          <p:cNvPicPr preferRelativeResize="0"/>
          <p:nvPr/>
        </p:nvPicPr>
        <p:blipFill rotWithShape="1">
          <a:blip r:embed="rId4">
            <a:alphaModFix/>
          </a:blip>
          <a:srcRect b="0" l="0" r="0" t="0"/>
          <a:stretch/>
        </p:blipFill>
        <p:spPr>
          <a:xfrm>
            <a:off x="4659480" y="2601360"/>
            <a:ext cx="2118600" cy="1412280"/>
          </a:xfrm>
          <a:prstGeom prst="rect">
            <a:avLst/>
          </a:prstGeom>
          <a:noFill/>
          <a:ln>
            <a:noFill/>
          </a:ln>
        </p:spPr>
      </p:pic>
      <p:pic>
        <p:nvPicPr>
          <p:cNvPr id="113" name="Google Shape;113;p26"/>
          <p:cNvPicPr preferRelativeResize="0"/>
          <p:nvPr/>
        </p:nvPicPr>
        <p:blipFill rotWithShape="1">
          <a:blip r:embed="rId5">
            <a:alphaModFix/>
          </a:blip>
          <a:srcRect b="0" l="0" r="0" t="0"/>
          <a:stretch/>
        </p:blipFill>
        <p:spPr>
          <a:xfrm>
            <a:off x="390240" y="1591560"/>
            <a:ext cx="1229760" cy="819720"/>
          </a:xfrm>
          <a:prstGeom prst="rect">
            <a:avLst/>
          </a:prstGeom>
          <a:noFill/>
          <a:ln>
            <a:noFill/>
          </a:ln>
        </p:spPr>
      </p:pic>
      <p:pic>
        <p:nvPicPr>
          <p:cNvPr id="114" name="Google Shape;114;p26"/>
          <p:cNvPicPr preferRelativeResize="0"/>
          <p:nvPr/>
        </p:nvPicPr>
        <p:blipFill rotWithShape="1">
          <a:blip r:embed="rId6">
            <a:alphaModFix/>
          </a:blip>
          <a:srcRect b="0" l="0" r="0" t="0"/>
          <a:stretch/>
        </p:blipFill>
        <p:spPr>
          <a:xfrm>
            <a:off x="7044120" y="1248120"/>
            <a:ext cx="2029320" cy="1352520"/>
          </a:xfrm>
          <a:prstGeom prst="rect">
            <a:avLst/>
          </a:prstGeom>
          <a:noFill/>
          <a:ln>
            <a:noFill/>
          </a:ln>
        </p:spPr>
      </p:pic>
      <p:pic>
        <p:nvPicPr>
          <p:cNvPr id="115" name="Google Shape;115;p26"/>
          <p:cNvPicPr preferRelativeResize="0"/>
          <p:nvPr/>
        </p:nvPicPr>
        <p:blipFill rotWithShape="1">
          <a:blip r:embed="rId7">
            <a:alphaModFix/>
          </a:blip>
          <a:srcRect b="0" l="0" r="0" t="0"/>
          <a:stretch/>
        </p:blipFill>
        <p:spPr>
          <a:xfrm>
            <a:off x="2400120" y="1466280"/>
            <a:ext cx="2118600" cy="14122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